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a:extLst>
              <a:ext uri="{FF2B5EF4-FFF2-40B4-BE49-F238E27FC236}">
                <a16:creationId xmlns:a16="http://schemas.microsoft.com/office/drawing/2014/main" id="{62FFE7AA-D3B0-45AE-9E51-5DF45942A8FD}"/>
              </a:ext>
            </a:extLst>
          </p:cNvPr>
          <p:cNvSpPr>
            <a:spLocks noGrp="1"/>
          </p:cNvSpPr>
          <p:nvPr>
            <p:ph type="dt" sz="half" idx="10"/>
          </p:nvPr>
        </p:nvSpPr>
        <p:spPr/>
        <p:txBody>
          <a:bodyPr/>
          <a:lstStyle>
            <a:lvl1pPr>
              <a:defRPr/>
            </a:lvl1pPr>
          </a:lstStyle>
          <a:p>
            <a:pPr>
              <a:defRPr/>
            </a:pPr>
            <a:fld id="{78BE482D-DE60-4435-9508-FF6B2C13ECFB}" type="datetimeFigureOut">
              <a:rPr lang="en-US"/>
              <a:pPr>
                <a:defRPr/>
              </a:pPr>
              <a:t>9/14/2025</a:t>
            </a:fld>
            <a:endParaRPr lang="en-US"/>
          </a:p>
        </p:txBody>
      </p:sp>
      <p:sp>
        <p:nvSpPr>
          <p:cNvPr id="5" name="عنصر نائب للتذييل 4">
            <a:extLst>
              <a:ext uri="{FF2B5EF4-FFF2-40B4-BE49-F238E27FC236}">
                <a16:creationId xmlns:a16="http://schemas.microsoft.com/office/drawing/2014/main" id="{212C35ED-C05B-84F2-AF30-0CB5372459ED}"/>
              </a:ext>
            </a:extLst>
          </p:cNvPr>
          <p:cNvSpPr>
            <a:spLocks noGrp="1"/>
          </p:cNvSpPr>
          <p:nvPr>
            <p:ph type="ftr" sz="quarter" idx="11"/>
          </p:nvPr>
        </p:nvSpPr>
        <p:spPr/>
        <p:txBody>
          <a:bodyPr/>
          <a:lstStyle>
            <a:lvl1pPr>
              <a:defRPr/>
            </a:lvl1pPr>
          </a:lstStyle>
          <a:p>
            <a:pPr>
              <a:defRPr/>
            </a:pPr>
            <a:endParaRPr lang="en-US"/>
          </a:p>
        </p:txBody>
      </p:sp>
      <p:sp>
        <p:nvSpPr>
          <p:cNvPr id="6" name="عنصر نائب لرقم الشريحة 5">
            <a:extLst>
              <a:ext uri="{FF2B5EF4-FFF2-40B4-BE49-F238E27FC236}">
                <a16:creationId xmlns:a16="http://schemas.microsoft.com/office/drawing/2014/main" id="{A4712A8D-3E5C-B151-14EC-81BC7713BED4}"/>
              </a:ext>
            </a:extLst>
          </p:cNvPr>
          <p:cNvSpPr>
            <a:spLocks noGrp="1"/>
          </p:cNvSpPr>
          <p:nvPr>
            <p:ph type="sldNum" sz="quarter" idx="12"/>
          </p:nvPr>
        </p:nvSpPr>
        <p:spPr/>
        <p:txBody>
          <a:bodyPr/>
          <a:lstStyle>
            <a:lvl1pPr>
              <a:defRPr/>
            </a:lvl1pPr>
          </a:lstStyle>
          <a:p>
            <a:fld id="{BCB4EA84-0A06-4E89-9679-2EEF38309DF5}" type="slidenum">
              <a:rPr lang="en-US" altLang="en-US"/>
              <a:pPr/>
              <a:t>‹#›</a:t>
            </a:fld>
            <a:endParaRPr lang="en-US" altLang="en-US"/>
          </a:p>
        </p:txBody>
      </p:sp>
    </p:spTree>
    <p:extLst>
      <p:ext uri="{BB962C8B-B14F-4D97-AF65-F5344CB8AC3E}">
        <p14:creationId xmlns:p14="http://schemas.microsoft.com/office/powerpoint/2010/main" val="1843660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BC138771-7BB6-88D4-4DAD-580EA7FB0AAB}"/>
              </a:ext>
            </a:extLst>
          </p:cNvPr>
          <p:cNvSpPr>
            <a:spLocks noGrp="1"/>
          </p:cNvSpPr>
          <p:nvPr>
            <p:ph type="dt" sz="half" idx="10"/>
          </p:nvPr>
        </p:nvSpPr>
        <p:spPr/>
        <p:txBody>
          <a:bodyPr/>
          <a:lstStyle>
            <a:lvl1pPr>
              <a:defRPr/>
            </a:lvl1pPr>
          </a:lstStyle>
          <a:p>
            <a:pPr>
              <a:defRPr/>
            </a:pPr>
            <a:fld id="{C8E68223-8321-473D-9160-A397631F92FF}" type="datetimeFigureOut">
              <a:rPr lang="en-US"/>
              <a:pPr>
                <a:defRPr/>
              </a:pPr>
              <a:t>9/14/2025</a:t>
            </a:fld>
            <a:endParaRPr lang="en-US"/>
          </a:p>
        </p:txBody>
      </p:sp>
      <p:sp>
        <p:nvSpPr>
          <p:cNvPr id="5" name="عنصر نائب للتذييل 4">
            <a:extLst>
              <a:ext uri="{FF2B5EF4-FFF2-40B4-BE49-F238E27FC236}">
                <a16:creationId xmlns:a16="http://schemas.microsoft.com/office/drawing/2014/main" id="{05ACB501-B600-0AC8-6609-CB3F0FE36231}"/>
              </a:ext>
            </a:extLst>
          </p:cNvPr>
          <p:cNvSpPr>
            <a:spLocks noGrp="1"/>
          </p:cNvSpPr>
          <p:nvPr>
            <p:ph type="ftr" sz="quarter" idx="11"/>
          </p:nvPr>
        </p:nvSpPr>
        <p:spPr/>
        <p:txBody>
          <a:bodyPr/>
          <a:lstStyle>
            <a:lvl1pPr>
              <a:defRPr/>
            </a:lvl1pPr>
          </a:lstStyle>
          <a:p>
            <a:pPr>
              <a:defRPr/>
            </a:pPr>
            <a:endParaRPr lang="en-US"/>
          </a:p>
        </p:txBody>
      </p:sp>
      <p:sp>
        <p:nvSpPr>
          <p:cNvPr id="6" name="عنصر نائب لرقم الشريحة 5">
            <a:extLst>
              <a:ext uri="{FF2B5EF4-FFF2-40B4-BE49-F238E27FC236}">
                <a16:creationId xmlns:a16="http://schemas.microsoft.com/office/drawing/2014/main" id="{6D0ED1CE-1FB3-19D2-9F39-2407DE6A54D3}"/>
              </a:ext>
            </a:extLst>
          </p:cNvPr>
          <p:cNvSpPr>
            <a:spLocks noGrp="1"/>
          </p:cNvSpPr>
          <p:nvPr>
            <p:ph type="sldNum" sz="quarter" idx="12"/>
          </p:nvPr>
        </p:nvSpPr>
        <p:spPr/>
        <p:txBody>
          <a:bodyPr/>
          <a:lstStyle>
            <a:lvl1pPr>
              <a:defRPr/>
            </a:lvl1pPr>
          </a:lstStyle>
          <a:p>
            <a:fld id="{2312F8EE-D113-498A-8057-681F8A0E8B98}" type="slidenum">
              <a:rPr lang="en-US" altLang="en-US"/>
              <a:pPr/>
              <a:t>‹#›</a:t>
            </a:fld>
            <a:endParaRPr lang="en-US" altLang="en-US"/>
          </a:p>
        </p:txBody>
      </p:sp>
    </p:spTree>
    <p:extLst>
      <p:ext uri="{BB962C8B-B14F-4D97-AF65-F5344CB8AC3E}">
        <p14:creationId xmlns:p14="http://schemas.microsoft.com/office/powerpoint/2010/main" val="58154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3D3DD13C-3667-7739-C296-1F5295E070B8}"/>
              </a:ext>
            </a:extLst>
          </p:cNvPr>
          <p:cNvSpPr>
            <a:spLocks noGrp="1"/>
          </p:cNvSpPr>
          <p:nvPr>
            <p:ph type="dt" sz="half" idx="10"/>
          </p:nvPr>
        </p:nvSpPr>
        <p:spPr/>
        <p:txBody>
          <a:bodyPr/>
          <a:lstStyle>
            <a:lvl1pPr>
              <a:defRPr/>
            </a:lvl1pPr>
          </a:lstStyle>
          <a:p>
            <a:pPr>
              <a:defRPr/>
            </a:pPr>
            <a:fld id="{1B8EC8E9-FD70-4D30-BCDF-D52D173A43FD}" type="datetimeFigureOut">
              <a:rPr lang="en-US"/>
              <a:pPr>
                <a:defRPr/>
              </a:pPr>
              <a:t>9/14/2025</a:t>
            </a:fld>
            <a:endParaRPr lang="en-US"/>
          </a:p>
        </p:txBody>
      </p:sp>
      <p:sp>
        <p:nvSpPr>
          <p:cNvPr id="5" name="عنصر نائب للتذييل 4">
            <a:extLst>
              <a:ext uri="{FF2B5EF4-FFF2-40B4-BE49-F238E27FC236}">
                <a16:creationId xmlns:a16="http://schemas.microsoft.com/office/drawing/2014/main" id="{57347062-D774-727A-F8C7-59AEDBD37EE1}"/>
              </a:ext>
            </a:extLst>
          </p:cNvPr>
          <p:cNvSpPr>
            <a:spLocks noGrp="1"/>
          </p:cNvSpPr>
          <p:nvPr>
            <p:ph type="ftr" sz="quarter" idx="11"/>
          </p:nvPr>
        </p:nvSpPr>
        <p:spPr/>
        <p:txBody>
          <a:bodyPr/>
          <a:lstStyle>
            <a:lvl1pPr>
              <a:defRPr/>
            </a:lvl1pPr>
          </a:lstStyle>
          <a:p>
            <a:pPr>
              <a:defRPr/>
            </a:pPr>
            <a:endParaRPr lang="en-US"/>
          </a:p>
        </p:txBody>
      </p:sp>
      <p:sp>
        <p:nvSpPr>
          <p:cNvPr id="6" name="عنصر نائب لرقم الشريحة 5">
            <a:extLst>
              <a:ext uri="{FF2B5EF4-FFF2-40B4-BE49-F238E27FC236}">
                <a16:creationId xmlns:a16="http://schemas.microsoft.com/office/drawing/2014/main" id="{97D30EAE-7EBF-9801-6451-2D039D58EF52}"/>
              </a:ext>
            </a:extLst>
          </p:cNvPr>
          <p:cNvSpPr>
            <a:spLocks noGrp="1"/>
          </p:cNvSpPr>
          <p:nvPr>
            <p:ph type="sldNum" sz="quarter" idx="12"/>
          </p:nvPr>
        </p:nvSpPr>
        <p:spPr/>
        <p:txBody>
          <a:bodyPr/>
          <a:lstStyle>
            <a:lvl1pPr>
              <a:defRPr/>
            </a:lvl1pPr>
          </a:lstStyle>
          <a:p>
            <a:fld id="{1A25C90B-4625-4A2D-A6E0-DF6D2D5B76DE}" type="slidenum">
              <a:rPr lang="en-US" altLang="en-US"/>
              <a:pPr/>
              <a:t>‹#›</a:t>
            </a:fld>
            <a:endParaRPr lang="en-US" altLang="en-US"/>
          </a:p>
        </p:txBody>
      </p:sp>
    </p:spTree>
    <p:extLst>
      <p:ext uri="{BB962C8B-B14F-4D97-AF65-F5344CB8AC3E}">
        <p14:creationId xmlns:p14="http://schemas.microsoft.com/office/powerpoint/2010/main" val="341098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AF2C91F7-825F-0548-A9BF-A19789C3FC16}"/>
              </a:ext>
            </a:extLst>
          </p:cNvPr>
          <p:cNvSpPr>
            <a:spLocks noGrp="1"/>
          </p:cNvSpPr>
          <p:nvPr>
            <p:ph type="dt" sz="half" idx="10"/>
          </p:nvPr>
        </p:nvSpPr>
        <p:spPr/>
        <p:txBody>
          <a:bodyPr/>
          <a:lstStyle>
            <a:lvl1pPr>
              <a:defRPr/>
            </a:lvl1pPr>
          </a:lstStyle>
          <a:p>
            <a:pPr>
              <a:defRPr/>
            </a:pPr>
            <a:fld id="{B24ED5C7-F52D-4DC4-B08C-D7D83E29D5AD}" type="datetimeFigureOut">
              <a:rPr lang="en-US"/>
              <a:pPr>
                <a:defRPr/>
              </a:pPr>
              <a:t>9/14/2025</a:t>
            </a:fld>
            <a:endParaRPr lang="en-US"/>
          </a:p>
        </p:txBody>
      </p:sp>
      <p:sp>
        <p:nvSpPr>
          <p:cNvPr id="5" name="عنصر نائب للتذييل 4">
            <a:extLst>
              <a:ext uri="{FF2B5EF4-FFF2-40B4-BE49-F238E27FC236}">
                <a16:creationId xmlns:a16="http://schemas.microsoft.com/office/drawing/2014/main" id="{37A6C35F-47FC-CAC0-A111-6A1EAE3F2B6F}"/>
              </a:ext>
            </a:extLst>
          </p:cNvPr>
          <p:cNvSpPr>
            <a:spLocks noGrp="1"/>
          </p:cNvSpPr>
          <p:nvPr>
            <p:ph type="ftr" sz="quarter" idx="11"/>
          </p:nvPr>
        </p:nvSpPr>
        <p:spPr/>
        <p:txBody>
          <a:bodyPr/>
          <a:lstStyle>
            <a:lvl1pPr>
              <a:defRPr/>
            </a:lvl1pPr>
          </a:lstStyle>
          <a:p>
            <a:pPr>
              <a:defRPr/>
            </a:pPr>
            <a:endParaRPr lang="en-US"/>
          </a:p>
        </p:txBody>
      </p:sp>
      <p:sp>
        <p:nvSpPr>
          <p:cNvPr id="6" name="عنصر نائب لرقم الشريحة 5">
            <a:extLst>
              <a:ext uri="{FF2B5EF4-FFF2-40B4-BE49-F238E27FC236}">
                <a16:creationId xmlns:a16="http://schemas.microsoft.com/office/drawing/2014/main" id="{E5B0A7D6-E3D1-E89B-8A7B-0253D59BB6EB}"/>
              </a:ext>
            </a:extLst>
          </p:cNvPr>
          <p:cNvSpPr>
            <a:spLocks noGrp="1"/>
          </p:cNvSpPr>
          <p:nvPr>
            <p:ph type="sldNum" sz="quarter" idx="12"/>
          </p:nvPr>
        </p:nvSpPr>
        <p:spPr/>
        <p:txBody>
          <a:bodyPr/>
          <a:lstStyle>
            <a:lvl1pPr>
              <a:defRPr/>
            </a:lvl1pPr>
          </a:lstStyle>
          <a:p>
            <a:fld id="{6913E5E1-D8B1-43EB-94FC-9E5CB95F549F}" type="slidenum">
              <a:rPr lang="en-US" altLang="en-US"/>
              <a:pPr/>
              <a:t>‹#›</a:t>
            </a:fld>
            <a:endParaRPr lang="en-US" altLang="en-US"/>
          </a:p>
        </p:txBody>
      </p:sp>
    </p:spTree>
    <p:extLst>
      <p:ext uri="{BB962C8B-B14F-4D97-AF65-F5344CB8AC3E}">
        <p14:creationId xmlns:p14="http://schemas.microsoft.com/office/powerpoint/2010/main" val="59882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a:extLst>
              <a:ext uri="{FF2B5EF4-FFF2-40B4-BE49-F238E27FC236}">
                <a16:creationId xmlns:a16="http://schemas.microsoft.com/office/drawing/2014/main" id="{AB47BC2A-7072-365F-866A-4DD50CA2E5E7}"/>
              </a:ext>
            </a:extLst>
          </p:cNvPr>
          <p:cNvSpPr>
            <a:spLocks noGrp="1"/>
          </p:cNvSpPr>
          <p:nvPr>
            <p:ph type="dt" sz="half" idx="10"/>
          </p:nvPr>
        </p:nvSpPr>
        <p:spPr/>
        <p:txBody>
          <a:bodyPr/>
          <a:lstStyle>
            <a:lvl1pPr>
              <a:defRPr/>
            </a:lvl1pPr>
          </a:lstStyle>
          <a:p>
            <a:pPr>
              <a:defRPr/>
            </a:pPr>
            <a:fld id="{5C21AB9D-61E0-4519-9617-CED09D75B80D}" type="datetimeFigureOut">
              <a:rPr lang="en-US"/>
              <a:pPr>
                <a:defRPr/>
              </a:pPr>
              <a:t>9/14/2025</a:t>
            </a:fld>
            <a:endParaRPr lang="en-US"/>
          </a:p>
        </p:txBody>
      </p:sp>
      <p:sp>
        <p:nvSpPr>
          <p:cNvPr id="5" name="عنصر نائب للتذييل 4">
            <a:extLst>
              <a:ext uri="{FF2B5EF4-FFF2-40B4-BE49-F238E27FC236}">
                <a16:creationId xmlns:a16="http://schemas.microsoft.com/office/drawing/2014/main" id="{080D659D-227A-19B5-2C5B-D385FA96869C}"/>
              </a:ext>
            </a:extLst>
          </p:cNvPr>
          <p:cNvSpPr>
            <a:spLocks noGrp="1"/>
          </p:cNvSpPr>
          <p:nvPr>
            <p:ph type="ftr" sz="quarter" idx="11"/>
          </p:nvPr>
        </p:nvSpPr>
        <p:spPr/>
        <p:txBody>
          <a:bodyPr/>
          <a:lstStyle>
            <a:lvl1pPr>
              <a:defRPr/>
            </a:lvl1pPr>
          </a:lstStyle>
          <a:p>
            <a:pPr>
              <a:defRPr/>
            </a:pPr>
            <a:endParaRPr lang="en-US"/>
          </a:p>
        </p:txBody>
      </p:sp>
      <p:sp>
        <p:nvSpPr>
          <p:cNvPr id="6" name="عنصر نائب لرقم الشريحة 5">
            <a:extLst>
              <a:ext uri="{FF2B5EF4-FFF2-40B4-BE49-F238E27FC236}">
                <a16:creationId xmlns:a16="http://schemas.microsoft.com/office/drawing/2014/main" id="{2E0120F2-A783-53DD-D676-059EEF8D75A3}"/>
              </a:ext>
            </a:extLst>
          </p:cNvPr>
          <p:cNvSpPr>
            <a:spLocks noGrp="1"/>
          </p:cNvSpPr>
          <p:nvPr>
            <p:ph type="sldNum" sz="quarter" idx="12"/>
          </p:nvPr>
        </p:nvSpPr>
        <p:spPr/>
        <p:txBody>
          <a:bodyPr/>
          <a:lstStyle>
            <a:lvl1pPr>
              <a:defRPr/>
            </a:lvl1pPr>
          </a:lstStyle>
          <a:p>
            <a:fld id="{69FE0BB0-A57C-41BC-BFB9-D25186D43BE1}" type="slidenum">
              <a:rPr lang="en-US" altLang="en-US"/>
              <a:pPr/>
              <a:t>‹#›</a:t>
            </a:fld>
            <a:endParaRPr lang="en-US" altLang="en-US"/>
          </a:p>
        </p:txBody>
      </p:sp>
    </p:spTree>
    <p:extLst>
      <p:ext uri="{BB962C8B-B14F-4D97-AF65-F5344CB8AC3E}">
        <p14:creationId xmlns:p14="http://schemas.microsoft.com/office/powerpoint/2010/main" val="424057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3">
            <a:extLst>
              <a:ext uri="{FF2B5EF4-FFF2-40B4-BE49-F238E27FC236}">
                <a16:creationId xmlns:a16="http://schemas.microsoft.com/office/drawing/2014/main" id="{2FCA3CE6-55A9-FD3D-F56A-CD374485E612}"/>
              </a:ext>
            </a:extLst>
          </p:cNvPr>
          <p:cNvSpPr>
            <a:spLocks noGrp="1"/>
          </p:cNvSpPr>
          <p:nvPr>
            <p:ph type="dt" sz="half" idx="10"/>
          </p:nvPr>
        </p:nvSpPr>
        <p:spPr/>
        <p:txBody>
          <a:bodyPr/>
          <a:lstStyle>
            <a:lvl1pPr>
              <a:defRPr/>
            </a:lvl1pPr>
          </a:lstStyle>
          <a:p>
            <a:pPr>
              <a:defRPr/>
            </a:pPr>
            <a:fld id="{687DD56C-2895-443D-9EC7-A447EDE9B316}" type="datetimeFigureOut">
              <a:rPr lang="en-US"/>
              <a:pPr>
                <a:defRPr/>
              </a:pPr>
              <a:t>9/14/2025</a:t>
            </a:fld>
            <a:endParaRPr lang="en-US"/>
          </a:p>
        </p:txBody>
      </p:sp>
      <p:sp>
        <p:nvSpPr>
          <p:cNvPr id="6" name="عنصر نائب للتذييل 4">
            <a:extLst>
              <a:ext uri="{FF2B5EF4-FFF2-40B4-BE49-F238E27FC236}">
                <a16:creationId xmlns:a16="http://schemas.microsoft.com/office/drawing/2014/main" id="{BD94E505-4043-8CF5-F52C-D8DC96532136}"/>
              </a:ext>
            </a:extLst>
          </p:cNvPr>
          <p:cNvSpPr>
            <a:spLocks noGrp="1"/>
          </p:cNvSpPr>
          <p:nvPr>
            <p:ph type="ftr" sz="quarter" idx="11"/>
          </p:nvPr>
        </p:nvSpPr>
        <p:spPr/>
        <p:txBody>
          <a:bodyPr/>
          <a:lstStyle>
            <a:lvl1pPr>
              <a:defRPr/>
            </a:lvl1pPr>
          </a:lstStyle>
          <a:p>
            <a:pPr>
              <a:defRPr/>
            </a:pPr>
            <a:endParaRPr lang="en-US"/>
          </a:p>
        </p:txBody>
      </p:sp>
      <p:sp>
        <p:nvSpPr>
          <p:cNvPr id="7" name="عنصر نائب لرقم الشريحة 5">
            <a:extLst>
              <a:ext uri="{FF2B5EF4-FFF2-40B4-BE49-F238E27FC236}">
                <a16:creationId xmlns:a16="http://schemas.microsoft.com/office/drawing/2014/main" id="{03793011-A770-BBAC-EBA4-24FDF2DAFAB4}"/>
              </a:ext>
            </a:extLst>
          </p:cNvPr>
          <p:cNvSpPr>
            <a:spLocks noGrp="1"/>
          </p:cNvSpPr>
          <p:nvPr>
            <p:ph type="sldNum" sz="quarter" idx="12"/>
          </p:nvPr>
        </p:nvSpPr>
        <p:spPr/>
        <p:txBody>
          <a:bodyPr/>
          <a:lstStyle>
            <a:lvl1pPr>
              <a:defRPr/>
            </a:lvl1pPr>
          </a:lstStyle>
          <a:p>
            <a:fld id="{9834EC04-07E9-475F-B75D-83F938A53781}" type="slidenum">
              <a:rPr lang="en-US" altLang="en-US"/>
              <a:pPr/>
              <a:t>‹#›</a:t>
            </a:fld>
            <a:endParaRPr lang="en-US" altLang="en-US"/>
          </a:p>
        </p:txBody>
      </p:sp>
    </p:spTree>
    <p:extLst>
      <p:ext uri="{BB962C8B-B14F-4D97-AF65-F5344CB8AC3E}">
        <p14:creationId xmlns:p14="http://schemas.microsoft.com/office/powerpoint/2010/main" val="379355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3">
            <a:extLst>
              <a:ext uri="{FF2B5EF4-FFF2-40B4-BE49-F238E27FC236}">
                <a16:creationId xmlns:a16="http://schemas.microsoft.com/office/drawing/2014/main" id="{A4561846-DF55-7FBF-D121-E1D663195581}"/>
              </a:ext>
            </a:extLst>
          </p:cNvPr>
          <p:cNvSpPr>
            <a:spLocks noGrp="1"/>
          </p:cNvSpPr>
          <p:nvPr>
            <p:ph type="dt" sz="half" idx="10"/>
          </p:nvPr>
        </p:nvSpPr>
        <p:spPr/>
        <p:txBody>
          <a:bodyPr/>
          <a:lstStyle>
            <a:lvl1pPr>
              <a:defRPr/>
            </a:lvl1pPr>
          </a:lstStyle>
          <a:p>
            <a:pPr>
              <a:defRPr/>
            </a:pPr>
            <a:fld id="{2509A55A-C33D-4669-A61B-EB81C740F8E9}" type="datetimeFigureOut">
              <a:rPr lang="en-US"/>
              <a:pPr>
                <a:defRPr/>
              </a:pPr>
              <a:t>9/14/2025</a:t>
            </a:fld>
            <a:endParaRPr lang="en-US"/>
          </a:p>
        </p:txBody>
      </p:sp>
      <p:sp>
        <p:nvSpPr>
          <p:cNvPr id="8" name="عنصر نائب للتذييل 4">
            <a:extLst>
              <a:ext uri="{FF2B5EF4-FFF2-40B4-BE49-F238E27FC236}">
                <a16:creationId xmlns:a16="http://schemas.microsoft.com/office/drawing/2014/main" id="{84F0B17D-6C0B-634C-2F2C-B2909E84D24F}"/>
              </a:ext>
            </a:extLst>
          </p:cNvPr>
          <p:cNvSpPr>
            <a:spLocks noGrp="1"/>
          </p:cNvSpPr>
          <p:nvPr>
            <p:ph type="ftr" sz="quarter" idx="11"/>
          </p:nvPr>
        </p:nvSpPr>
        <p:spPr/>
        <p:txBody>
          <a:bodyPr/>
          <a:lstStyle>
            <a:lvl1pPr>
              <a:defRPr/>
            </a:lvl1pPr>
          </a:lstStyle>
          <a:p>
            <a:pPr>
              <a:defRPr/>
            </a:pPr>
            <a:endParaRPr lang="en-US"/>
          </a:p>
        </p:txBody>
      </p:sp>
      <p:sp>
        <p:nvSpPr>
          <p:cNvPr id="9" name="عنصر نائب لرقم الشريحة 5">
            <a:extLst>
              <a:ext uri="{FF2B5EF4-FFF2-40B4-BE49-F238E27FC236}">
                <a16:creationId xmlns:a16="http://schemas.microsoft.com/office/drawing/2014/main" id="{E1FB7961-2300-4DBD-277F-0867F99C3473}"/>
              </a:ext>
            </a:extLst>
          </p:cNvPr>
          <p:cNvSpPr>
            <a:spLocks noGrp="1"/>
          </p:cNvSpPr>
          <p:nvPr>
            <p:ph type="sldNum" sz="quarter" idx="12"/>
          </p:nvPr>
        </p:nvSpPr>
        <p:spPr/>
        <p:txBody>
          <a:bodyPr/>
          <a:lstStyle>
            <a:lvl1pPr>
              <a:defRPr/>
            </a:lvl1pPr>
          </a:lstStyle>
          <a:p>
            <a:fld id="{92916C77-7112-4A47-95F2-8C5BDB3E8707}" type="slidenum">
              <a:rPr lang="en-US" altLang="en-US"/>
              <a:pPr/>
              <a:t>‹#›</a:t>
            </a:fld>
            <a:endParaRPr lang="en-US" altLang="en-US"/>
          </a:p>
        </p:txBody>
      </p:sp>
    </p:spTree>
    <p:extLst>
      <p:ext uri="{BB962C8B-B14F-4D97-AF65-F5344CB8AC3E}">
        <p14:creationId xmlns:p14="http://schemas.microsoft.com/office/powerpoint/2010/main" val="273956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3">
            <a:extLst>
              <a:ext uri="{FF2B5EF4-FFF2-40B4-BE49-F238E27FC236}">
                <a16:creationId xmlns:a16="http://schemas.microsoft.com/office/drawing/2014/main" id="{62FD19F1-FEBF-64FA-03E4-C45E0798D118}"/>
              </a:ext>
            </a:extLst>
          </p:cNvPr>
          <p:cNvSpPr>
            <a:spLocks noGrp="1"/>
          </p:cNvSpPr>
          <p:nvPr>
            <p:ph type="dt" sz="half" idx="10"/>
          </p:nvPr>
        </p:nvSpPr>
        <p:spPr/>
        <p:txBody>
          <a:bodyPr/>
          <a:lstStyle>
            <a:lvl1pPr>
              <a:defRPr/>
            </a:lvl1pPr>
          </a:lstStyle>
          <a:p>
            <a:pPr>
              <a:defRPr/>
            </a:pPr>
            <a:fld id="{E8B68A77-5989-4D82-89C9-E5A7DBCCF262}" type="datetimeFigureOut">
              <a:rPr lang="en-US"/>
              <a:pPr>
                <a:defRPr/>
              </a:pPr>
              <a:t>9/14/2025</a:t>
            </a:fld>
            <a:endParaRPr lang="en-US"/>
          </a:p>
        </p:txBody>
      </p:sp>
      <p:sp>
        <p:nvSpPr>
          <p:cNvPr id="4" name="عنصر نائب للتذييل 4">
            <a:extLst>
              <a:ext uri="{FF2B5EF4-FFF2-40B4-BE49-F238E27FC236}">
                <a16:creationId xmlns:a16="http://schemas.microsoft.com/office/drawing/2014/main" id="{B00C4C26-5A4E-B9FB-87BB-36D032D6E1D2}"/>
              </a:ext>
            </a:extLst>
          </p:cNvPr>
          <p:cNvSpPr>
            <a:spLocks noGrp="1"/>
          </p:cNvSpPr>
          <p:nvPr>
            <p:ph type="ftr" sz="quarter" idx="11"/>
          </p:nvPr>
        </p:nvSpPr>
        <p:spPr/>
        <p:txBody>
          <a:bodyPr/>
          <a:lstStyle>
            <a:lvl1pPr>
              <a:defRPr/>
            </a:lvl1pPr>
          </a:lstStyle>
          <a:p>
            <a:pPr>
              <a:defRPr/>
            </a:pPr>
            <a:endParaRPr lang="en-US"/>
          </a:p>
        </p:txBody>
      </p:sp>
      <p:sp>
        <p:nvSpPr>
          <p:cNvPr id="5" name="عنصر نائب لرقم الشريحة 5">
            <a:extLst>
              <a:ext uri="{FF2B5EF4-FFF2-40B4-BE49-F238E27FC236}">
                <a16:creationId xmlns:a16="http://schemas.microsoft.com/office/drawing/2014/main" id="{5DE17F95-6D5D-8687-D911-58F5A2F12996}"/>
              </a:ext>
            </a:extLst>
          </p:cNvPr>
          <p:cNvSpPr>
            <a:spLocks noGrp="1"/>
          </p:cNvSpPr>
          <p:nvPr>
            <p:ph type="sldNum" sz="quarter" idx="12"/>
          </p:nvPr>
        </p:nvSpPr>
        <p:spPr/>
        <p:txBody>
          <a:bodyPr/>
          <a:lstStyle>
            <a:lvl1pPr>
              <a:defRPr/>
            </a:lvl1pPr>
          </a:lstStyle>
          <a:p>
            <a:fld id="{F5C56A0E-4BBD-40D1-8706-BC08A3FEDF53}" type="slidenum">
              <a:rPr lang="en-US" altLang="en-US"/>
              <a:pPr/>
              <a:t>‹#›</a:t>
            </a:fld>
            <a:endParaRPr lang="en-US" altLang="en-US"/>
          </a:p>
        </p:txBody>
      </p:sp>
    </p:spTree>
    <p:extLst>
      <p:ext uri="{BB962C8B-B14F-4D97-AF65-F5344CB8AC3E}">
        <p14:creationId xmlns:p14="http://schemas.microsoft.com/office/powerpoint/2010/main" val="324171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a:extLst>
              <a:ext uri="{FF2B5EF4-FFF2-40B4-BE49-F238E27FC236}">
                <a16:creationId xmlns:a16="http://schemas.microsoft.com/office/drawing/2014/main" id="{C7BEBB1F-CE6F-975B-0DA7-403F679E34BA}"/>
              </a:ext>
            </a:extLst>
          </p:cNvPr>
          <p:cNvSpPr>
            <a:spLocks noGrp="1"/>
          </p:cNvSpPr>
          <p:nvPr>
            <p:ph type="dt" sz="half" idx="10"/>
          </p:nvPr>
        </p:nvSpPr>
        <p:spPr/>
        <p:txBody>
          <a:bodyPr/>
          <a:lstStyle>
            <a:lvl1pPr>
              <a:defRPr/>
            </a:lvl1pPr>
          </a:lstStyle>
          <a:p>
            <a:pPr>
              <a:defRPr/>
            </a:pPr>
            <a:fld id="{707820E7-B4C7-41DD-91BC-12794EC4A154}" type="datetimeFigureOut">
              <a:rPr lang="en-US"/>
              <a:pPr>
                <a:defRPr/>
              </a:pPr>
              <a:t>9/14/2025</a:t>
            </a:fld>
            <a:endParaRPr lang="en-US"/>
          </a:p>
        </p:txBody>
      </p:sp>
      <p:sp>
        <p:nvSpPr>
          <p:cNvPr id="3" name="عنصر نائب للتذييل 4">
            <a:extLst>
              <a:ext uri="{FF2B5EF4-FFF2-40B4-BE49-F238E27FC236}">
                <a16:creationId xmlns:a16="http://schemas.microsoft.com/office/drawing/2014/main" id="{633BE8BC-B06E-D42D-BEC8-5AF8B88EB84B}"/>
              </a:ext>
            </a:extLst>
          </p:cNvPr>
          <p:cNvSpPr>
            <a:spLocks noGrp="1"/>
          </p:cNvSpPr>
          <p:nvPr>
            <p:ph type="ftr" sz="quarter" idx="11"/>
          </p:nvPr>
        </p:nvSpPr>
        <p:spPr/>
        <p:txBody>
          <a:bodyPr/>
          <a:lstStyle>
            <a:lvl1pPr>
              <a:defRPr/>
            </a:lvl1pPr>
          </a:lstStyle>
          <a:p>
            <a:pPr>
              <a:defRPr/>
            </a:pPr>
            <a:endParaRPr lang="en-US"/>
          </a:p>
        </p:txBody>
      </p:sp>
      <p:sp>
        <p:nvSpPr>
          <p:cNvPr id="4" name="عنصر نائب لرقم الشريحة 5">
            <a:extLst>
              <a:ext uri="{FF2B5EF4-FFF2-40B4-BE49-F238E27FC236}">
                <a16:creationId xmlns:a16="http://schemas.microsoft.com/office/drawing/2014/main" id="{2C3BFFB6-F1C2-A884-8904-AE75CDBEC68F}"/>
              </a:ext>
            </a:extLst>
          </p:cNvPr>
          <p:cNvSpPr>
            <a:spLocks noGrp="1"/>
          </p:cNvSpPr>
          <p:nvPr>
            <p:ph type="sldNum" sz="quarter" idx="12"/>
          </p:nvPr>
        </p:nvSpPr>
        <p:spPr/>
        <p:txBody>
          <a:bodyPr/>
          <a:lstStyle>
            <a:lvl1pPr>
              <a:defRPr/>
            </a:lvl1pPr>
          </a:lstStyle>
          <a:p>
            <a:fld id="{16C7907F-303E-49D4-B0B6-E05CC73A16BD}" type="slidenum">
              <a:rPr lang="en-US" altLang="en-US"/>
              <a:pPr/>
              <a:t>‹#›</a:t>
            </a:fld>
            <a:endParaRPr lang="en-US" altLang="en-US"/>
          </a:p>
        </p:txBody>
      </p:sp>
    </p:spTree>
    <p:extLst>
      <p:ext uri="{BB962C8B-B14F-4D97-AF65-F5344CB8AC3E}">
        <p14:creationId xmlns:p14="http://schemas.microsoft.com/office/powerpoint/2010/main" val="160954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3">
            <a:extLst>
              <a:ext uri="{FF2B5EF4-FFF2-40B4-BE49-F238E27FC236}">
                <a16:creationId xmlns:a16="http://schemas.microsoft.com/office/drawing/2014/main" id="{7A27A658-36DB-0AFC-9261-C3246359CE47}"/>
              </a:ext>
            </a:extLst>
          </p:cNvPr>
          <p:cNvSpPr>
            <a:spLocks noGrp="1"/>
          </p:cNvSpPr>
          <p:nvPr>
            <p:ph type="dt" sz="half" idx="10"/>
          </p:nvPr>
        </p:nvSpPr>
        <p:spPr/>
        <p:txBody>
          <a:bodyPr/>
          <a:lstStyle>
            <a:lvl1pPr>
              <a:defRPr/>
            </a:lvl1pPr>
          </a:lstStyle>
          <a:p>
            <a:pPr>
              <a:defRPr/>
            </a:pPr>
            <a:fld id="{0F2C6C47-278E-4CB2-ABF1-F870FE0C3360}" type="datetimeFigureOut">
              <a:rPr lang="en-US"/>
              <a:pPr>
                <a:defRPr/>
              </a:pPr>
              <a:t>9/14/2025</a:t>
            </a:fld>
            <a:endParaRPr lang="en-US"/>
          </a:p>
        </p:txBody>
      </p:sp>
      <p:sp>
        <p:nvSpPr>
          <p:cNvPr id="6" name="عنصر نائب للتذييل 4">
            <a:extLst>
              <a:ext uri="{FF2B5EF4-FFF2-40B4-BE49-F238E27FC236}">
                <a16:creationId xmlns:a16="http://schemas.microsoft.com/office/drawing/2014/main" id="{9CBAE807-DE80-2BFD-D18B-2D491BD37333}"/>
              </a:ext>
            </a:extLst>
          </p:cNvPr>
          <p:cNvSpPr>
            <a:spLocks noGrp="1"/>
          </p:cNvSpPr>
          <p:nvPr>
            <p:ph type="ftr" sz="quarter" idx="11"/>
          </p:nvPr>
        </p:nvSpPr>
        <p:spPr/>
        <p:txBody>
          <a:bodyPr/>
          <a:lstStyle>
            <a:lvl1pPr>
              <a:defRPr/>
            </a:lvl1pPr>
          </a:lstStyle>
          <a:p>
            <a:pPr>
              <a:defRPr/>
            </a:pPr>
            <a:endParaRPr lang="en-US"/>
          </a:p>
        </p:txBody>
      </p:sp>
      <p:sp>
        <p:nvSpPr>
          <p:cNvPr id="7" name="عنصر نائب لرقم الشريحة 5">
            <a:extLst>
              <a:ext uri="{FF2B5EF4-FFF2-40B4-BE49-F238E27FC236}">
                <a16:creationId xmlns:a16="http://schemas.microsoft.com/office/drawing/2014/main" id="{E4A8328D-0316-1250-8710-0A0CA08EC791}"/>
              </a:ext>
            </a:extLst>
          </p:cNvPr>
          <p:cNvSpPr>
            <a:spLocks noGrp="1"/>
          </p:cNvSpPr>
          <p:nvPr>
            <p:ph type="sldNum" sz="quarter" idx="12"/>
          </p:nvPr>
        </p:nvSpPr>
        <p:spPr/>
        <p:txBody>
          <a:bodyPr/>
          <a:lstStyle>
            <a:lvl1pPr>
              <a:defRPr/>
            </a:lvl1pPr>
          </a:lstStyle>
          <a:p>
            <a:fld id="{2C0ECE21-8BDB-41A3-B332-BED39AEB1686}" type="slidenum">
              <a:rPr lang="en-US" altLang="en-US"/>
              <a:pPr/>
              <a:t>‹#›</a:t>
            </a:fld>
            <a:endParaRPr lang="en-US" altLang="en-US"/>
          </a:p>
        </p:txBody>
      </p:sp>
    </p:spTree>
    <p:extLst>
      <p:ext uri="{BB962C8B-B14F-4D97-AF65-F5344CB8AC3E}">
        <p14:creationId xmlns:p14="http://schemas.microsoft.com/office/powerpoint/2010/main" val="410578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3">
            <a:extLst>
              <a:ext uri="{FF2B5EF4-FFF2-40B4-BE49-F238E27FC236}">
                <a16:creationId xmlns:a16="http://schemas.microsoft.com/office/drawing/2014/main" id="{B4BF2C8B-6005-F3B4-E8E2-1817E83D4846}"/>
              </a:ext>
            </a:extLst>
          </p:cNvPr>
          <p:cNvSpPr>
            <a:spLocks noGrp="1"/>
          </p:cNvSpPr>
          <p:nvPr>
            <p:ph type="dt" sz="half" idx="10"/>
          </p:nvPr>
        </p:nvSpPr>
        <p:spPr/>
        <p:txBody>
          <a:bodyPr/>
          <a:lstStyle>
            <a:lvl1pPr>
              <a:defRPr/>
            </a:lvl1pPr>
          </a:lstStyle>
          <a:p>
            <a:pPr>
              <a:defRPr/>
            </a:pPr>
            <a:fld id="{0C0A632C-A73D-4EDC-A73C-58A0E6D426B2}" type="datetimeFigureOut">
              <a:rPr lang="en-US"/>
              <a:pPr>
                <a:defRPr/>
              </a:pPr>
              <a:t>9/14/2025</a:t>
            </a:fld>
            <a:endParaRPr lang="en-US"/>
          </a:p>
        </p:txBody>
      </p:sp>
      <p:sp>
        <p:nvSpPr>
          <p:cNvPr id="6" name="عنصر نائب للتذييل 4">
            <a:extLst>
              <a:ext uri="{FF2B5EF4-FFF2-40B4-BE49-F238E27FC236}">
                <a16:creationId xmlns:a16="http://schemas.microsoft.com/office/drawing/2014/main" id="{03510372-0FC2-A656-1CB9-4939C2916AE7}"/>
              </a:ext>
            </a:extLst>
          </p:cNvPr>
          <p:cNvSpPr>
            <a:spLocks noGrp="1"/>
          </p:cNvSpPr>
          <p:nvPr>
            <p:ph type="ftr" sz="quarter" idx="11"/>
          </p:nvPr>
        </p:nvSpPr>
        <p:spPr/>
        <p:txBody>
          <a:bodyPr/>
          <a:lstStyle>
            <a:lvl1pPr>
              <a:defRPr/>
            </a:lvl1pPr>
          </a:lstStyle>
          <a:p>
            <a:pPr>
              <a:defRPr/>
            </a:pPr>
            <a:endParaRPr lang="en-US"/>
          </a:p>
        </p:txBody>
      </p:sp>
      <p:sp>
        <p:nvSpPr>
          <p:cNvPr id="7" name="عنصر نائب لرقم الشريحة 5">
            <a:extLst>
              <a:ext uri="{FF2B5EF4-FFF2-40B4-BE49-F238E27FC236}">
                <a16:creationId xmlns:a16="http://schemas.microsoft.com/office/drawing/2014/main" id="{4881600A-0C05-3E6E-5304-EC0DFB67C967}"/>
              </a:ext>
            </a:extLst>
          </p:cNvPr>
          <p:cNvSpPr>
            <a:spLocks noGrp="1"/>
          </p:cNvSpPr>
          <p:nvPr>
            <p:ph type="sldNum" sz="quarter" idx="12"/>
          </p:nvPr>
        </p:nvSpPr>
        <p:spPr/>
        <p:txBody>
          <a:bodyPr/>
          <a:lstStyle>
            <a:lvl1pPr>
              <a:defRPr/>
            </a:lvl1pPr>
          </a:lstStyle>
          <a:p>
            <a:fld id="{0EC4FE6A-4317-4F3F-AF17-EFDF35A4DC38}" type="slidenum">
              <a:rPr lang="en-US" altLang="en-US"/>
              <a:pPr/>
              <a:t>‹#›</a:t>
            </a:fld>
            <a:endParaRPr lang="en-US" altLang="en-US"/>
          </a:p>
        </p:txBody>
      </p:sp>
    </p:spTree>
    <p:extLst>
      <p:ext uri="{BB962C8B-B14F-4D97-AF65-F5344CB8AC3E}">
        <p14:creationId xmlns:p14="http://schemas.microsoft.com/office/powerpoint/2010/main" val="3082629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عنصر نائب للعنوان 1">
            <a:extLst>
              <a:ext uri="{FF2B5EF4-FFF2-40B4-BE49-F238E27FC236}">
                <a16:creationId xmlns:a16="http://schemas.microsoft.com/office/drawing/2014/main" id="{0223E263-9B6B-69C1-271D-824ABA8AC48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endParaRPr lang="en-US" altLang="en-US"/>
          </a:p>
        </p:txBody>
      </p:sp>
      <p:sp>
        <p:nvSpPr>
          <p:cNvPr id="1027" name="عنصر نائب للنص 2">
            <a:extLst>
              <a:ext uri="{FF2B5EF4-FFF2-40B4-BE49-F238E27FC236}">
                <a16:creationId xmlns:a16="http://schemas.microsoft.com/office/drawing/2014/main" id="{AC865373-D147-08FC-1FE4-935126FD8E9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endParaRPr lang="en-US" altLang="en-US"/>
          </a:p>
          <a:p>
            <a:pPr lvl="1"/>
            <a:r>
              <a:rPr lang="ar-SA" altLang="en-US"/>
              <a:t>المستوى الثاني</a:t>
            </a:r>
            <a:endParaRPr lang="en-US" altLang="en-US"/>
          </a:p>
          <a:p>
            <a:pPr lvl="2"/>
            <a:r>
              <a:rPr lang="ar-SA" altLang="en-US"/>
              <a:t>المستوى الثالث</a:t>
            </a:r>
            <a:endParaRPr lang="en-US" altLang="en-US"/>
          </a:p>
          <a:p>
            <a:pPr lvl="3"/>
            <a:r>
              <a:rPr lang="ar-SA" altLang="en-US"/>
              <a:t>المستوى الرابع</a:t>
            </a:r>
            <a:endParaRPr lang="en-US" altLang="en-US"/>
          </a:p>
          <a:p>
            <a:pPr lvl="4"/>
            <a:r>
              <a:rPr lang="ar-SA" altLang="en-US"/>
              <a:t>المستوى الخامس</a:t>
            </a:r>
            <a:endParaRPr lang="en-US" altLang="en-US"/>
          </a:p>
        </p:txBody>
      </p:sp>
      <p:sp>
        <p:nvSpPr>
          <p:cNvPr id="4" name="عنصر نائب للتاريخ 3">
            <a:extLst>
              <a:ext uri="{FF2B5EF4-FFF2-40B4-BE49-F238E27FC236}">
                <a16:creationId xmlns:a16="http://schemas.microsoft.com/office/drawing/2014/main" id="{275DF4F3-150C-646F-CDB1-506B80AB497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9239C2-7763-438A-A77A-806A53DBE375}" type="datetimeFigureOut">
              <a:rPr lang="en-US"/>
              <a:pPr>
                <a:defRPr/>
              </a:pPr>
              <a:t>9/14/2025</a:t>
            </a:fld>
            <a:endParaRPr lang="en-US"/>
          </a:p>
        </p:txBody>
      </p:sp>
      <p:sp>
        <p:nvSpPr>
          <p:cNvPr id="5" name="عنصر نائب للتذييل 4">
            <a:extLst>
              <a:ext uri="{FF2B5EF4-FFF2-40B4-BE49-F238E27FC236}">
                <a16:creationId xmlns:a16="http://schemas.microsoft.com/office/drawing/2014/main" id="{87CFE0C0-9FFC-F753-3ADB-8B423D088AA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عنصر نائب لرقم الشريحة 5">
            <a:extLst>
              <a:ext uri="{FF2B5EF4-FFF2-40B4-BE49-F238E27FC236}">
                <a16:creationId xmlns:a16="http://schemas.microsoft.com/office/drawing/2014/main" id="{FB22279F-64CA-A435-5B57-4CA1B583AA1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24457EF-7333-44A1-83D3-4C3A300A2AD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Calibri" pitchFamily="34" charset="0"/>
        </a:defRPr>
      </a:lvl1pPr>
      <a:lvl2pPr algn="ctr" rtl="0" eaLnBrk="0" fontAlgn="base" hangingPunct="0">
        <a:spcBef>
          <a:spcPct val="0"/>
        </a:spcBef>
        <a:spcAft>
          <a:spcPct val="0"/>
        </a:spcAft>
        <a:defRPr sz="4400">
          <a:solidFill>
            <a:schemeClr val="tx1"/>
          </a:solidFill>
          <a:latin typeface="Calibri" pitchFamily="34" charset="0"/>
          <a:cs typeface="Calibri" pitchFamily="34" charset="0"/>
        </a:defRPr>
      </a:lvl2pPr>
      <a:lvl3pPr algn="ctr" rtl="0" eaLnBrk="0" fontAlgn="base" hangingPunct="0">
        <a:spcBef>
          <a:spcPct val="0"/>
        </a:spcBef>
        <a:spcAft>
          <a:spcPct val="0"/>
        </a:spcAft>
        <a:defRPr sz="4400">
          <a:solidFill>
            <a:schemeClr val="tx1"/>
          </a:solidFill>
          <a:latin typeface="Calibri" pitchFamily="34" charset="0"/>
          <a:cs typeface="Calibri" pitchFamily="34" charset="0"/>
        </a:defRPr>
      </a:lvl3pPr>
      <a:lvl4pPr algn="ctr" rtl="0" eaLnBrk="0" fontAlgn="base" hangingPunct="0">
        <a:spcBef>
          <a:spcPct val="0"/>
        </a:spcBef>
        <a:spcAft>
          <a:spcPct val="0"/>
        </a:spcAft>
        <a:defRPr sz="4400">
          <a:solidFill>
            <a:schemeClr val="tx1"/>
          </a:solidFill>
          <a:latin typeface="Calibri" pitchFamily="34" charset="0"/>
          <a:cs typeface="Calibri" pitchFamily="34" charset="0"/>
        </a:defRPr>
      </a:lvl4pPr>
      <a:lvl5pPr algn="ctr" rtl="0" eaLnBrk="0" fontAlgn="base" hangingPunct="0">
        <a:spcBef>
          <a:spcPct val="0"/>
        </a:spcBef>
        <a:spcAft>
          <a:spcPct val="0"/>
        </a:spcAft>
        <a:defRPr sz="4400">
          <a:solidFill>
            <a:schemeClr val="tx1"/>
          </a:solidFill>
          <a:latin typeface="Calibri" pitchFamily="34" charset="0"/>
          <a:cs typeface="Calibri" pitchFamily="34" charset="0"/>
        </a:defRPr>
      </a:lvl5pPr>
      <a:lvl6pPr marL="457200" algn="ctr" rtl="0" fontAlgn="base">
        <a:spcBef>
          <a:spcPct val="0"/>
        </a:spcBef>
        <a:spcAft>
          <a:spcPct val="0"/>
        </a:spcAft>
        <a:defRPr sz="4400">
          <a:solidFill>
            <a:schemeClr val="tx1"/>
          </a:solidFill>
          <a:latin typeface="Calibri" pitchFamily="34" charset="0"/>
          <a:cs typeface="Calibri" pitchFamily="34" charset="0"/>
        </a:defRPr>
      </a:lvl6pPr>
      <a:lvl7pPr marL="914400" algn="ctr" rtl="0" fontAlgn="base">
        <a:spcBef>
          <a:spcPct val="0"/>
        </a:spcBef>
        <a:spcAft>
          <a:spcPct val="0"/>
        </a:spcAft>
        <a:defRPr sz="4400">
          <a:solidFill>
            <a:schemeClr val="tx1"/>
          </a:solidFill>
          <a:latin typeface="Calibri" pitchFamily="34" charset="0"/>
          <a:cs typeface="Calibri" pitchFamily="34" charset="0"/>
        </a:defRPr>
      </a:lvl7pPr>
      <a:lvl8pPr marL="1371600" algn="ctr" rtl="0" fontAlgn="base">
        <a:spcBef>
          <a:spcPct val="0"/>
        </a:spcBef>
        <a:spcAft>
          <a:spcPct val="0"/>
        </a:spcAft>
        <a:defRPr sz="4400">
          <a:solidFill>
            <a:schemeClr val="tx1"/>
          </a:solidFill>
          <a:latin typeface="Calibri" pitchFamily="34" charset="0"/>
          <a:cs typeface="Calibri" pitchFamily="34" charset="0"/>
        </a:defRPr>
      </a:lvl8pPr>
      <a:lvl9pPr marL="1828800" algn="ctr" rtl="0" fontAlgn="base">
        <a:spcBef>
          <a:spcPct val="0"/>
        </a:spcBef>
        <a:spcAft>
          <a:spcPct val="0"/>
        </a:spcAft>
        <a:defRPr sz="4400">
          <a:solidFill>
            <a:schemeClr val="tx1"/>
          </a:solidFill>
          <a:latin typeface="Calibri" pitchFamily="34" charset="0"/>
          <a:cs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Calibri"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260354F-A0D6-5EA5-2488-B5DF2F755788}"/>
              </a:ext>
            </a:extLst>
          </p:cNvPr>
          <p:cNvSpPr>
            <a:spLocks noGrp="1"/>
          </p:cNvSpPr>
          <p:nvPr>
            <p:ph type="ctrTitle"/>
          </p:nvPr>
        </p:nvSpPr>
        <p:spPr>
          <a:xfrm>
            <a:off x="762000" y="762000"/>
            <a:ext cx="7772400" cy="2841625"/>
          </a:xfrm>
        </p:spPr>
        <p:txBody>
          <a:bodyPr rtlCol="0">
            <a:normAutofit/>
          </a:bodyPr>
          <a:lstStyle/>
          <a:p>
            <a:pPr rtl="1" eaLnBrk="1" fontAlgn="auto" hangingPunct="1">
              <a:spcAft>
                <a:spcPts val="0"/>
              </a:spcAft>
              <a:defRPr/>
            </a:pPr>
            <a:r>
              <a:rPr lang="ar-SA" b="1" kern="100" dirty="0">
                <a:latin typeface="Aptos"/>
                <a:ea typeface="Times New Roman"/>
                <a:cs typeface="+mj-cs"/>
              </a:rPr>
              <a:t>قسم الفلسفة  </a:t>
            </a:r>
            <a:br>
              <a:rPr lang="ar-SA" b="1" kern="100" dirty="0">
                <a:latin typeface="Aptos"/>
                <a:ea typeface="Times New Roman"/>
                <a:cs typeface="+mj-cs"/>
              </a:rPr>
            </a:br>
            <a:r>
              <a:rPr lang="ar-SA" b="1" kern="100" dirty="0">
                <a:latin typeface="Aptos"/>
                <a:ea typeface="Times New Roman"/>
                <a:cs typeface="+mj-cs"/>
              </a:rPr>
              <a:t>منطق البحث العلمي</a:t>
            </a:r>
            <a:br>
              <a:rPr lang="en-US" dirty="0">
                <a:cs typeface="+mj-cs"/>
              </a:rPr>
            </a:br>
            <a:r>
              <a:rPr lang="ar-SA" b="1" dirty="0">
                <a:cs typeface="+mj-cs"/>
              </a:rPr>
              <a:t>محاضرة بعنوان : </a:t>
            </a:r>
            <a:r>
              <a:rPr lang="ar-IQ" b="1" i="0" u="none" strike="noStrike" dirty="0">
                <a:solidFill>
                  <a:srgbClr val="464646"/>
                </a:solidFill>
                <a:effectLst/>
              </a:rPr>
              <a:t>مبادئ الاستقراء أو التجربة عند أرسطو</a:t>
            </a:r>
            <a:endParaRPr lang="en-US" b="1" dirty="0">
              <a:cs typeface="+mj-cs"/>
            </a:endParaRPr>
          </a:p>
        </p:txBody>
      </p:sp>
      <p:sp>
        <p:nvSpPr>
          <p:cNvPr id="3" name="عنوان فرعي 2">
            <a:extLst>
              <a:ext uri="{FF2B5EF4-FFF2-40B4-BE49-F238E27FC236}">
                <a16:creationId xmlns:a16="http://schemas.microsoft.com/office/drawing/2014/main" id="{7FEF8EAE-EB51-04E4-94FA-D03C1DBC47EB}"/>
              </a:ext>
            </a:extLst>
          </p:cNvPr>
          <p:cNvSpPr>
            <a:spLocks noGrp="1"/>
          </p:cNvSpPr>
          <p:nvPr>
            <p:ph type="subTitle" idx="1"/>
          </p:nvPr>
        </p:nvSpPr>
        <p:spPr>
          <a:xfrm>
            <a:off x="1371600" y="4267200"/>
            <a:ext cx="6400800" cy="1371600"/>
          </a:xfrm>
        </p:spPr>
        <p:txBody>
          <a:bodyPr rtlCol="0">
            <a:normAutofit/>
          </a:bodyPr>
          <a:lstStyle/>
          <a:p>
            <a:pPr rtl="1" eaLnBrk="1" fontAlgn="auto" hangingPunct="1">
              <a:lnSpc>
                <a:spcPct val="115000"/>
              </a:lnSpc>
              <a:spcBef>
                <a:spcPts val="0"/>
              </a:spcBef>
              <a:spcAft>
                <a:spcPts val="800"/>
              </a:spcAft>
              <a:defRPr/>
            </a:pPr>
            <a:r>
              <a:rPr lang="ar-SA" b="1" kern="100" dirty="0">
                <a:solidFill>
                  <a:schemeClr val="tx1"/>
                </a:solidFill>
                <a:latin typeface="Aptos"/>
                <a:ea typeface="Times New Roman"/>
                <a:cs typeface="+mn-cs"/>
              </a:rPr>
              <a:t>المحاضر : أ. د صلاح الجابري</a:t>
            </a:r>
            <a:endParaRPr lang="en-US" sz="2000" kern="100" dirty="0">
              <a:solidFill>
                <a:schemeClr val="tx1"/>
              </a:solidFill>
              <a:latin typeface="Aptos"/>
              <a:ea typeface="Times New Roman"/>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92E2CD0A-0141-4DD1-9D32-7EF64007B5A0}"/>
              </a:ext>
            </a:extLst>
          </p:cNvPr>
          <p:cNvSpPr>
            <a:spLocks noGrp="1"/>
          </p:cNvSpPr>
          <p:nvPr>
            <p:ph idx="1"/>
          </p:nvPr>
        </p:nvSpPr>
        <p:spPr/>
        <p:txBody>
          <a:bodyPr/>
          <a:lstStyle/>
          <a:p>
            <a:r>
              <a:rPr lang="ar-IQ" sz="2500" b="1" i="0" u="none" strike="noStrike" dirty="0">
                <a:solidFill>
                  <a:srgbClr val="0070C0"/>
                </a:solidFill>
                <a:effectLst/>
                <a:latin typeface="Lucida Sans Unicode" panose="020B0602030504020204" pitchFamily="34" charset="0"/>
              </a:rPr>
              <a:t>يمكن تلخيص هذه المبادئ في النقاط التالية:1. مبدأ النظام والعقلانية في الطبيعة (</a:t>
            </a:r>
            <a:r>
              <a:rPr lang="af-ZA" sz="2500" b="1" i="0" u="none" strike="noStrike" dirty="0">
                <a:solidFill>
                  <a:srgbClr val="0070C0"/>
                </a:solidFill>
                <a:effectLst/>
                <a:latin typeface="Lucida Sans Unicode" panose="020B0602030504020204" pitchFamily="34" charset="0"/>
              </a:rPr>
              <a:t>Order and Intelligibility of Nature)</a:t>
            </a:r>
            <a:r>
              <a:rPr lang="ar-IQ" sz="2500" b="1" i="0" u="none" strike="noStrike" dirty="0">
                <a:solidFill>
                  <a:srgbClr val="0070C0"/>
                </a:solidFill>
                <a:effectLst/>
                <a:latin typeface="Lucida Sans Unicode" panose="020B0602030504020204" pitchFamily="34" charset="0"/>
              </a:rPr>
              <a:t>هذا هو المبدأ الأساسي. يفترض أرسطو أن العالم الطبيعي منظم ويمكن لعقل الإنسان إدراكه. ليست الطبيعة فوضى أو مجرد ظواهر متعاقبة، بل تخضع لقوانين ومبادئ عقلانية ثابتة. بدون هذا الافتراض، تصبح أي محاولة للاستقراء (اكتشاف القواعد من خلال الملاحظة) عديمة الجدوى.· الهدف من الاستقراء: ليس مجرد جمع وقائع، بل الكشف عن "الصورة" (</a:t>
            </a:r>
            <a:r>
              <a:rPr lang="af-ZA" sz="2500" b="1" i="0" u="none" strike="noStrike" dirty="0">
                <a:solidFill>
                  <a:srgbClr val="0070C0"/>
                </a:solidFill>
                <a:effectLst/>
                <a:latin typeface="Lucida Sans Unicode" panose="020B0602030504020204" pitchFamily="34" charset="0"/>
              </a:rPr>
              <a:t>Eidos) </a:t>
            </a:r>
            <a:r>
              <a:rPr lang="ar-IQ" sz="2500" b="1" i="0" u="none" strike="noStrike" dirty="0">
                <a:solidFill>
                  <a:srgbClr val="0070C0"/>
                </a:solidFill>
                <a:effectLst/>
                <a:latin typeface="Lucida Sans Unicode" panose="020B0602030504020204" pitchFamily="34" charset="0"/>
              </a:rPr>
              <a:t>أو "الماهية" (</a:t>
            </a:r>
            <a:r>
              <a:rPr lang="af-ZA" sz="2500" b="1" i="0" u="none" strike="noStrike" dirty="0">
                <a:solidFill>
                  <a:srgbClr val="0070C0"/>
                </a:solidFill>
                <a:effectLst/>
                <a:latin typeface="Lucida Sans Unicode" panose="020B0602030504020204" pitchFamily="34" charset="0"/>
              </a:rPr>
              <a:t>Essence) </a:t>
            </a:r>
            <a:r>
              <a:rPr lang="ar-IQ" sz="2500" b="1" i="0" u="none" strike="noStrike" dirty="0">
                <a:solidFill>
                  <a:srgbClr val="0070C0"/>
                </a:solidFill>
                <a:effectLst/>
                <a:latin typeface="Lucida Sans Unicode" panose="020B0602030504020204" pitchFamily="34" charset="0"/>
              </a:rPr>
              <a:t>الكامنة وراء الظواهر المتغيرة. التجربة هي وسيلة للوصول إلى المبادئ الكلية التي تحكم الطبيعة.</a:t>
            </a:r>
            <a:endParaRPr lang="ar-IQ" sz="2700" b="0" i="0" u="none" strike="noStrike" dirty="0">
              <a:solidFill>
                <a:srgbClr val="000000"/>
              </a:solidFill>
              <a:effectLst/>
              <a:latin typeface="Lucida Sans Unicode" panose="020B06020305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0AC1596B-20BE-B905-ACBC-7F2705E40298}"/>
              </a:ext>
            </a:extLst>
          </p:cNvPr>
          <p:cNvSpPr>
            <a:spLocks noGrp="1"/>
          </p:cNvSpPr>
          <p:nvPr>
            <p:ph idx="1"/>
          </p:nvPr>
        </p:nvSpPr>
        <p:spPr/>
        <p:txBody>
          <a:bodyPr anchor="ctr"/>
          <a:lstStyle/>
          <a:p>
            <a:r>
              <a:rPr lang="ar-IQ" sz="2500" b="1" i="0" u="none" strike="noStrike" dirty="0">
                <a:solidFill>
                  <a:srgbClr val="0070C0"/>
                </a:solidFill>
                <a:effectLst/>
                <a:latin typeface="Lucida Sans Unicode" panose="020B0602030504020204" pitchFamily="34" charset="0"/>
              </a:rPr>
              <a:t>مبدأ السببية (</a:t>
            </a:r>
            <a:r>
              <a:rPr lang="af-ZA" sz="2500" b="1" i="0" u="none" strike="noStrike" dirty="0">
                <a:solidFill>
                  <a:srgbClr val="0070C0"/>
                </a:solidFill>
                <a:effectLst/>
                <a:latin typeface="Lucida Sans Unicode" panose="020B0602030504020204" pitchFamily="34" charset="0"/>
              </a:rPr>
              <a:t>Causality)</a:t>
            </a:r>
            <a:r>
              <a:rPr lang="ar-IQ" sz="2500" b="1" i="0" u="none" strike="noStrike" dirty="0">
                <a:solidFill>
                  <a:srgbClr val="0070C0"/>
                </a:solidFill>
                <a:effectLst/>
                <a:latin typeface="Lucida Sans Unicode" panose="020B0602030504020204" pitchFamily="34" charset="0"/>
              </a:rPr>
              <a:t>لا يمكن فصل الاستقراء الأرسطي عن نظريته في الأسباب الأربعة. أي ظاهرة طبيعية لا يمكن فهمها حقًا إلا بمعرفة أسبابها الأربعة:· السبب المادي (</a:t>
            </a:r>
            <a:r>
              <a:rPr lang="af-ZA" sz="2500" b="1" i="0" u="none" strike="noStrike" dirty="0">
                <a:solidFill>
                  <a:srgbClr val="0070C0"/>
                </a:solidFill>
                <a:effectLst/>
                <a:latin typeface="Lucida Sans Unicode" panose="020B0602030504020204" pitchFamily="34" charset="0"/>
              </a:rPr>
              <a:t>Material Cause): </a:t>
            </a:r>
            <a:r>
              <a:rPr lang="ar-IQ" sz="2500" b="1" i="0" u="none" strike="noStrike" dirty="0">
                <a:solidFill>
                  <a:srgbClr val="0070C0"/>
                </a:solidFill>
                <a:effectLst/>
                <a:latin typeface="Lucida Sans Unicode" panose="020B0602030504020204" pitchFamily="34" charset="0"/>
              </a:rPr>
              <a:t>ما يصنع منه الشيء (مثال: البرونز).· سبب الصورة (</a:t>
            </a:r>
            <a:r>
              <a:rPr lang="af-ZA" sz="2500" b="1" i="0" u="none" strike="noStrike" dirty="0">
                <a:solidFill>
                  <a:srgbClr val="0070C0"/>
                </a:solidFill>
                <a:effectLst/>
                <a:latin typeface="Lucida Sans Unicode" panose="020B0602030504020204" pitchFamily="34" charset="0"/>
              </a:rPr>
              <a:t>Formal Cause): </a:t>
            </a:r>
            <a:r>
              <a:rPr lang="ar-IQ" sz="2500" b="1" i="0" u="none" strike="noStrike" dirty="0">
                <a:solidFill>
                  <a:srgbClr val="0070C0"/>
                </a:solidFill>
                <a:effectLst/>
                <a:latin typeface="Lucida Sans Unicode" panose="020B0602030504020204" pitchFamily="34" charset="0"/>
              </a:rPr>
              <a:t>الماهية أو النموذج الذي يحققه الشيء (مثال: شكل التمثال).· سبب الفاعل (</a:t>
            </a:r>
            <a:r>
              <a:rPr lang="af-ZA" sz="2500" b="1" i="0" u="none" strike="noStrike" dirty="0">
                <a:solidFill>
                  <a:srgbClr val="0070C0"/>
                </a:solidFill>
                <a:effectLst/>
                <a:latin typeface="Lucida Sans Unicode" panose="020B0602030504020204" pitchFamily="34" charset="0"/>
              </a:rPr>
              <a:t>Efficient Cause): </a:t>
            </a:r>
            <a:r>
              <a:rPr lang="ar-IQ" sz="2500" b="1" i="0" u="none" strike="noStrike" dirty="0">
                <a:solidFill>
                  <a:srgbClr val="0070C0"/>
                </a:solidFill>
                <a:effectLst/>
                <a:latin typeface="Lucida Sans Unicode" panose="020B0602030504020204" pitchFamily="34" charset="0"/>
              </a:rPr>
              <a:t>مصدر الحركة أو التغيير (مثال: النحات).· السبب الغائي (</a:t>
            </a:r>
            <a:r>
              <a:rPr lang="af-ZA" sz="2500" b="1" i="0" u="none" strike="noStrike" dirty="0">
                <a:solidFill>
                  <a:srgbClr val="0070C0"/>
                </a:solidFill>
                <a:effectLst/>
                <a:latin typeface="Lucida Sans Unicode" panose="020B0602030504020204" pitchFamily="34" charset="0"/>
              </a:rPr>
              <a:t>Final Cause): </a:t>
            </a:r>
            <a:r>
              <a:rPr lang="ar-IQ" sz="2500" b="1" i="0" u="none" strike="noStrike" dirty="0">
                <a:solidFill>
                  <a:srgbClr val="0070C0"/>
                </a:solidFill>
                <a:effectLst/>
                <a:latin typeface="Lucida Sans Unicode" panose="020B0602030504020204" pitchFamily="34" charset="0"/>
              </a:rPr>
              <a:t>الغاية أو الهدف من وجود الشيء (مثال: الغرض الجمالي أو الديني للتمثال).دور الاستقراء: هو اكتشاف هذه الأسباب من خلال ملاحظة الظواهر. التجربة ليست مجرد مشاهدة، بل هي سعي لفهم "لماذا" حدث الشيء من خلال تحديد سببه الغائي (الهدف الذي يحققه) وفاعلي</a:t>
            </a:r>
            <a:endParaRPr lang="ar-IQ" sz="2500" b="0" i="0" u="none" strike="noStrike" dirty="0">
              <a:solidFill>
                <a:srgbClr val="000000"/>
              </a:solidFill>
              <a:effectLst/>
              <a:latin typeface="Lucida Sans Unicode" panose="020B0602030504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B4895FC0-1BB0-E138-EBD5-51AF5212F3C2}"/>
              </a:ext>
            </a:extLst>
          </p:cNvPr>
          <p:cNvSpPr>
            <a:spLocks noGrp="1"/>
          </p:cNvSpPr>
          <p:nvPr>
            <p:ph idx="1"/>
          </p:nvPr>
        </p:nvSpPr>
        <p:spPr>
          <a:xfrm>
            <a:off x="-354830" y="281756"/>
            <a:ext cx="8229600" cy="4525963"/>
          </a:xfrm>
        </p:spPr>
        <p:txBody>
          <a:bodyPr/>
          <a:lstStyle/>
          <a:p>
            <a:r>
              <a:rPr lang="ar-IQ" sz="2500" b="1" i="0" u="none" strike="noStrike" dirty="0">
                <a:solidFill>
                  <a:srgbClr val="0070C0"/>
                </a:solidFill>
                <a:effectLst/>
                <a:latin typeface="Lucida Sans Unicode" panose="020B0602030504020204" pitchFamily="34" charset="0"/>
              </a:rPr>
              <a:t>التكامل بين الحس والعقل (</a:t>
            </a:r>
            <a:r>
              <a:rPr lang="af-ZA" sz="2500" b="1" i="0" u="none" strike="noStrike" dirty="0">
                <a:solidFill>
                  <a:srgbClr val="0070C0"/>
                </a:solidFill>
                <a:effectLst/>
                <a:latin typeface="Lucida Sans Unicode" panose="020B0602030504020204" pitchFamily="34" charset="0"/>
              </a:rPr>
              <a:t>The Interplay of Sense and Reason)</a:t>
            </a:r>
            <a:r>
              <a:rPr lang="ar-IQ" sz="2500" b="1" i="0" u="none" strike="noStrike" dirty="0">
                <a:solidFill>
                  <a:srgbClr val="0070C0"/>
                </a:solidFill>
                <a:effectLst/>
                <a:latin typeface="Lucida Sans Unicode" panose="020B0602030504020204" pitchFamily="34" charset="0"/>
              </a:rPr>
              <a:t>المعرفة تبدأ بالحواس، لكنها لا تكتمل بها. مبادئ الاستقراء عنده تقوم على:· الحس (</a:t>
            </a:r>
            <a:r>
              <a:rPr lang="af-ZA" sz="2500" b="1" i="0" u="none" strike="noStrike" dirty="0">
                <a:solidFill>
                  <a:srgbClr val="0070C0"/>
                </a:solidFill>
                <a:effectLst/>
                <a:latin typeface="Lucida Sans Unicode" panose="020B0602030504020204" pitchFamily="34" charset="0"/>
              </a:rPr>
              <a:t>Sense Perception): </a:t>
            </a:r>
            <a:r>
              <a:rPr lang="ar-IQ" sz="2500" b="1" i="0" u="none" strike="noStrike" dirty="0">
                <a:solidFill>
                  <a:srgbClr val="0070C0"/>
                </a:solidFill>
                <a:effectLst/>
                <a:latin typeface="Lucida Sans Unicode" panose="020B0602030504020204" pitchFamily="34" charset="0"/>
              </a:rPr>
              <a:t>يوفر البيانات الأولية عن الجزئيات (هذا الإنسان، ذلك الحصان).· الذاكرة (</a:t>
            </a:r>
            <a:r>
              <a:rPr lang="af-ZA" sz="2500" b="1" i="0" u="none" strike="noStrike" dirty="0">
                <a:solidFill>
                  <a:srgbClr val="0070C0"/>
                </a:solidFill>
                <a:effectLst/>
                <a:latin typeface="Lucida Sans Unicode" panose="020B0602030504020204" pitchFamily="34" charset="0"/>
              </a:rPr>
              <a:t>Memory): </a:t>
            </a:r>
            <a:r>
              <a:rPr lang="ar-IQ" sz="2500" b="1" i="0" u="none" strike="noStrike" dirty="0">
                <a:solidFill>
                  <a:srgbClr val="0070C0"/>
                </a:solidFill>
                <a:effectLst/>
                <a:latin typeface="Lucida Sans Unicode" panose="020B0602030504020204" pitchFamily="34" charset="0"/>
              </a:rPr>
              <a:t>تخزن هذه الملاحظات.· الخبرة (</a:t>
            </a:r>
            <a:r>
              <a:rPr lang="af-ZA" sz="2500" b="1" i="0" u="none" strike="noStrike" dirty="0">
                <a:solidFill>
                  <a:srgbClr val="0070C0"/>
                </a:solidFill>
                <a:effectLst/>
                <a:latin typeface="Lucida Sans Unicode" panose="020B0602030504020204" pitchFamily="34" charset="0"/>
              </a:rPr>
              <a:t>Experience): </a:t>
            </a:r>
            <a:r>
              <a:rPr lang="ar-IQ" sz="2500" b="1" i="0" u="none" strike="noStrike" dirty="0">
                <a:solidFill>
                  <a:srgbClr val="0070C0"/>
                </a:solidFill>
                <a:effectLst/>
                <a:latin typeface="Lucida Sans Unicode" panose="020B0602030504020204" pitchFamily="34" charset="0"/>
              </a:rPr>
              <a:t>تراكم الذكريات لنفس النوع من الأشياء يؤدي إلى تكوين "خبرة" (مثال: رؤية العديد من الحالات حيث يشفى المريض بعد تناول عشب معين).· الفكر (</a:t>
            </a:r>
            <a:r>
              <a:rPr lang="af-ZA" sz="2500" b="1" i="0" u="none" strike="noStrike" dirty="0">
                <a:solidFill>
                  <a:srgbClr val="0070C0"/>
                </a:solidFill>
                <a:effectLst/>
                <a:latin typeface="Lucida Sans Unicode" panose="020B0602030504020204" pitchFamily="34" charset="0"/>
              </a:rPr>
              <a:t>Reason/Intellect): </a:t>
            </a:r>
            <a:r>
              <a:rPr lang="ar-IQ" sz="2500" b="1" i="0" u="none" strike="noStrike" dirty="0">
                <a:solidFill>
                  <a:srgbClr val="0070C0"/>
                </a:solidFill>
                <a:effectLst/>
                <a:latin typeface="Lucida Sans Unicode" panose="020B0602030504020204" pitchFamily="34" charset="0"/>
              </a:rPr>
              <a:t>يقوم العقل (</a:t>
            </a:r>
            <a:r>
              <a:rPr lang="af-ZA" sz="2500" b="1" i="0" u="none" strike="noStrike" dirty="0">
                <a:solidFill>
                  <a:srgbClr val="0070C0"/>
                </a:solidFill>
                <a:effectLst/>
                <a:latin typeface="Lucida Sans Unicode" panose="020B0602030504020204" pitchFamily="34" charset="0"/>
              </a:rPr>
              <a:t>Nous) </a:t>
            </a:r>
            <a:r>
              <a:rPr lang="ar-IQ" sz="2500" b="1" i="0" u="none" strike="noStrike" dirty="0">
                <a:solidFill>
                  <a:srgbClr val="0070C0"/>
                </a:solidFill>
                <a:effectLst/>
                <a:latin typeface="Lucida Sans Unicode" panose="020B0602030504020204" pitchFamily="34" charset="0"/>
              </a:rPr>
              <a:t>باستخراج المبدأ الكلي من خلال هذه الخبرة المتراكمة (يستنتج أن "هذا العشب يشفي هذا المرض").الصورة التوضيحية: الحس → الذاكرة → الخبرة → الاستقراء → إدراك الكليات → القياس المنطقي</a:t>
            </a:r>
            <a:endParaRPr lang="ar-IQ" sz="2500" b="0" i="0" u="none" strike="noStrike" dirty="0">
              <a:solidFill>
                <a:srgbClr val="000000"/>
              </a:solidFill>
              <a:effectLst/>
              <a:latin typeface="Lucida Sans Unicode" panose="020B0602030504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599F5B48-F6A5-EF49-BCCC-91CF383E6DF9}"/>
              </a:ext>
            </a:extLst>
          </p:cNvPr>
          <p:cNvSpPr>
            <a:spLocks noGrp="1"/>
          </p:cNvSpPr>
          <p:nvPr>
            <p:ph idx="1"/>
          </p:nvPr>
        </p:nvSpPr>
        <p:spPr>
          <a:xfrm>
            <a:off x="457200" y="304800"/>
            <a:ext cx="8229600" cy="6172200"/>
          </a:xfrm>
        </p:spPr>
        <p:txBody>
          <a:bodyPr rtlCol="0">
            <a:normAutofit/>
          </a:bodyPr>
          <a:lstStyle/>
          <a:p>
            <a:r>
              <a:rPr lang="ar-IQ" sz="4200" b="1" i="0" u="none" strike="noStrike" dirty="0">
                <a:solidFill>
                  <a:srgbClr val="00B0F0"/>
                </a:solidFill>
                <a:effectLst/>
                <a:latin typeface="Lucida Sans Unicode" panose="020B0602030504020204" pitchFamily="34" charset="0"/>
              </a:rPr>
              <a:t>خلاصة: مبادئ "التجربة" الأرسطيةلم تكن "التجربة" عند أرسطو مختبرًا معزولًا، بل كانت ملاحظة منهجية للطبيعة تقوم على المبادئ التالية:1. الملاحظة المتكررة للظواهر الطبيعية.2. السعي لفهم الأسباب (وخاصة السبب الغائي) الكامنة وراء هذه الظواهر.3. الانتقال من ملاحظة الجزئيات إلى إدراك الكليات والماهيات.4. </a:t>
            </a:r>
            <a:r>
              <a:rPr lang="ar-IQ" sz="4200" b="1" i="0" u="none" strike="noStrike">
                <a:solidFill>
                  <a:srgbClr val="00B0F0"/>
                </a:solidFill>
                <a:effectLst/>
                <a:latin typeface="Lucida Sans Unicode" panose="020B0602030504020204" pitchFamily="34" charset="0"/>
              </a:rPr>
              <a:t>استخدام هذه الكليات كأسس للمعرفة والاستدلال المنطقي اللاحق.</a:t>
            </a:r>
            <a:endParaRPr lang="ar-IQ" sz="4200" b="1" i="0" u="none" strike="noStrike" dirty="0">
              <a:solidFill>
                <a:srgbClr val="00B0F0"/>
              </a:solidFill>
              <a:effectLst/>
              <a:latin typeface="Lucida Sans Unicode" panose="020B06020305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C7FC1221-232B-63A1-7A52-14427AC31328}"/>
              </a:ext>
            </a:extLst>
          </p:cNvPr>
          <p:cNvSpPr>
            <a:spLocks noGrp="1"/>
          </p:cNvSpPr>
          <p:nvPr>
            <p:ph idx="1"/>
          </p:nvPr>
        </p:nvSpPr>
        <p:spPr>
          <a:xfrm>
            <a:off x="457200" y="304800"/>
            <a:ext cx="8229600" cy="6248400"/>
          </a:xfrm>
        </p:spPr>
        <p:txBody>
          <a:bodyPr rtlCol="0">
            <a:normAutofit/>
          </a:bodyPr>
          <a:lstStyle/>
          <a:p>
            <a:r>
              <a:rPr lang="ar-IQ" sz="3500" b="1" i="0" u="none" strike="noStrike" dirty="0">
                <a:solidFill>
                  <a:schemeClr val="accent2"/>
                </a:solidFill>
                <a:effectLst/>
                <a:latin typeface="Lucida Sans Unicode" panose="020B0602030504020204" pitchFamily="34" charset="0"/>
              </a:rPr>
              <a:t>الاستقراء:</a:t>
            </a:r>
            <a:endParaRPr lang="ar-IQ" sz="3500" b="0" i="0" u="none" strike="noStrike" dirty="0">
              <a:solidFill>
                <a:schemeClr val="accent2"/>
              </a:solidFill>
              <a:effectLst/>
              <a:latin typeface="Lucida Sans Unicode" panose="020B0602030504020204" pitchFamily="34" charset="0"/>
            </a:endParaRPr>
          </a:p>
          <a:p>
            <a:r>
              <a:rPr lang="ar-IQ" sz="3500" b="0" i="0" u="none" strike="noStrike" dirty="0">
                <a:solidFill>
                  <a:schemeClr val="accent2"/>
                </a:solidFill>
                <a:effectLst/>
                <a:latin typeface="Lucida Sans Unicode" panose="020B0602030504020204" pitchFamily="34" charset="0"/>
              </a:rPr>
              <a:t>1.</a:t>
            </a:r>
            <a:r>
              <a:rPr lang="ar-IQ" sz="3500" b="1" i="0" u="none" strike="noStrike" dirty="0">
                <a:solidFill>
                  <a:schemeClr val="accent2"/>
                </a:solidFill>
                <a:effectLst/>
                <a:latin typeface="Lucida Sans Unicode" panose="020B0602030504020204" pitchFamily="34" charset="0"/>
              </a:rPr>
              <a:t>استدلال تكون فيه النتيجة أعم من المقدمات</a:t>
            </a:r>
            <a:endParaRPr lang="ar-IQ" sz="3500" b="0" i="0" u="none" strike="noStrike" dirty="0">
              <a:solidFill>
                <a:schemeClr val="accent2"/>
              </a:solidFill>
              <a:effectLst/>
              <a:latin typeface="Lucida Sans Unicode" panose="020B0602030504020204" pitchFamily="34" charset="0"/>
            </a:endParaRPr>
          </a:p>
          <a:p>
            <a:r>
              <a:rPr lang="ar-IQ" sz="3500" b="0" i="0" u="none" strike="noStrike" dirty="0">
                <a:solidFill>
                  <a:schemeClr val="accent2"/>
                </a:solidFill>
                <a:effectLst/>
                <a:latin typeface="Lucida Sans Unicode" panose="020B0602030504020204" pitchFamily="34" charset="0"/>
              </a:rPr>
              <a:t>2.</a:t>
            </a:r>
            <a:r>
              <a:rPr lang="ar-IQ" sz="3500" b="1" i="0" u="none" strike="noStrike" dirty="0">
                <a:solidFill>
                  <a:schemeClr val="accent2"/>
                </a:solidFill>
                <a:effectLst/>
                <a:latin typeface="Lucida Sans Unicode" panose="020B0602030504020204" pitchFamily="34" charset="0"/>
              </a:rPr>
              <a:t>لا يوجد مسوِّغ منطقي للنتيجة ؛ لأن النتيجة استوعبت أكبر من المعلومات التي تحويها المقدمات.</a:t>
            </a:r>
            <a:endParaRPr lang="ar-IQ" sz="3500" b="0" i="0" u="none" strike="noStrike" dirty="0">
              <a:solidFill>
                <a:schemeClr val="accent2"/>
              </a:solidFill>
              <a:effectLst/>
              <a:latin typeface="Lucida Sans Unicode" panose="020B0602030504020204" pitchFamily="34" charset="0"/>
            </a:endParaRPr>
          </a:p>
          <a:p>
            <a:r>
              <a:rPr lang="ar-IQ" sz="3500" b="0" i="0" u="none" strike="noStrike" dirty="0">
                <a:solidFill>
                  <a:schemeClr val="accent2"/>
                </a:solidFill>
                <a:effectLst/>
                <a:latin typeface="Lucida Sans Unicode" panose="020B0602030504020204" pitchFamily="34" charset="0"/>
              </a:rPr>
              <a:t>3.</a:t>
            </a:r>
            <a:r>
              <a:rPr lang="ar-IQ" sz="3500" b="1" i="0" u="none" strike="noStrike" dirty="0">
                <a:solidFill>
                  <a:schemeClr val="accent2"/>
                </a:solidFill>
                <a:effectLst/>
                <a:latin typeface="Lucida Sans Unicode" panose="020B0602030504020204" pitchFamily="34" charset="0"/>
              </a:rPr>
              <a:t>لذلك تكون النتيجة في الاستقراء احتمالية، تمنح درجة من درجات التصديق عن طريق حساب الاحتمال.</a:t>
            </a:r>
            <a:endParaRPr lang="ar-IQ" sz="3500" b="0" i="0" u="none" strike="noStrike" dirty="0">
              <a:solidFill>
                <a:schemeClr val="accent2"/>
              </a:solidFill>
              <a:effectLst/>
              <a:latin typeface="Lucida Sans Unicode" panose="020B0602030504020204" pitchFamily="34" charset="0"/>
            </a:endParaRPr>
          </a:p>
          <a:p>
            <a:r>
              <a:rPr lang="ar-IQ" sz="3500" b="0" i="0" u="none" strike="noStrike" dirty="0">
                <a:solidFill>
                  <a:schemeClr val="accent2"/>
                </a:solidFill>
                <a:effectLst/>
                <a:latin typeface="Lucida Sans Unicode" panose="020B0602030504020204" pitchFamily="34" charset="0"/>
              </a:rPr>
              <a:t>4.</a:t>
            </a:r>
            <a:r>
              <a:rPr lang="ar-IQ" sz="3500" b="1" i="0" u="none" strike="noStrike" dirty="0">
                <a:solidFill>
                  <a:schemeClr val="accent2"/>
                </a:solidFill>
                <a:effectLst/>
                <a:latin typeface="Lucida Sans Unicode" panose="020B0602030504020204" pitchFamily="34" charset="0"/>
              </a:rPr>
              <a:t>تبدو النتيجة في الاستقراء استكشافية تنطوي على الكشف عن معلومات جديدة وليس مجرد تسويغ لمعلومات متوفرة</a:t>
            </a:r>
            <a:endParaRPr lang="ar-IQ" sz="3500" b="0" i="0" u="none" strike="noStrike" dirty="0">
              <a:solidFill>
                <a:schemeClr val="accent2"/>
              </a:solidFill>
              <a:effectLst/>
              <a:latin typeface="Lucida Sans Unicode" panose="020B0602030504020204" pitchFamily="34" charset="0"/>
            </a:endParaRPr>
          </a:p>
          <a:p>
            <a:pPr marL="0" indent="0" algn="just" rtl="1" eaLnBrk="1" fontAlgn="auto" hangingPunct="1">
              <a:lnSpc>
                <a:spcPct val="115000"/>
              </a:lnSpc>
              <a:spcBef>
                <a:spcPts val="0"/>
              </a:spcBef>
              <a:spcAft>
                <a:spcPts val="0"/>
              </a:spcAft>
              <a:buNone/>
              <a:defRPr/>
            </a:pPr>
            <a:endParaRPr lang="en-US" sz="2700" kern="100" dirty="0">
              <a:latin typeface="Aptos"/>
              <a:ea typeface="Times New Roman"/>
              <a:cs typeface="Arial"/>
            </a:endParaRPr>
          </a:p>
        </p:txBody>
      </p:sp>
    </p:spTree>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533</Words>
  <Application>Microsoft Office PowerPoint</Application>
  <PresentationFormat>عرض على الشاشة (4:3)</PresentationFormat>
  <Paragraphs>11</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Aptos</vt:lpstr>
      <vt:lpstr>Arial</vt:lpstr>
      <vt:lpstr>Calibri</vt:lpstr>
      <vt:lpstr>Lucida Sans Unicode</vt:lpstr>
      <vt:lpstr>نسق Office</vt:lpstr>
      <vt:lpstr>قسم الفلسفة   منطق البحث العلمي محاضرة بعنوان : مبادئ الاستقراء أو التجربة عند أرسطو</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الفلسفة الإسلامية  علم الكلام / الالهيات  محاضرة بعنوان :  ادلة وجود الله – دليل الحدوث ودليل الوجوب</dc:title>
  <dc:creator>Maher</dc:creator>
  <cp:lastModifiedBy>دكتورة حوراء</cp:lastModifiedBy>
  <cp:revision>9</cp:revision>
  <dcterms:created xsi:type="dcterms:W3CDTF">2025-02-22T22:32:04Z</dcterms:created>
  <dcterms:modified xsi:type="dcterms:W3CDTF">2025-09-14T12:09:39Z</dcterms:modified>
</cp:coreProperties>
</file>